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1" r:id="rId4"/>
    <p:sldId id="28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4" r:id="rId19"/>
    <p:sldId id="273" r:id="rId20"/>
    <p:sldId id="272" r:id="rId21"/>
    <p:sldId id="275" r:id="rId22"/>
    <p:sldId id="276" r:id="rId23"/>
    <p:sldId id="270" r:id="rId24"/>
    <p:sldId id="271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60" y="452718"/>
            <a:ext cx="680357" cy="68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60" y="452718"/>
            <a:ext cx="680357" cy="68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60" y="452718"/>
            <a:ext cx="680357" cy="68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60" y="452718"/>
            <a:ext cx="680357" cy="68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60" y="452718"/>
            <a:ext cx="680357" cy="68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60" y="452718"/>
            <a:ext cx="680357" cy="68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60" y="452718"/>
            <a:ext cx="680357" cy="68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5.png"/><Relationship Id="rId20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3.png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DFA179-704E-4C15-92A6-53F5AA2804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03930-14D0-41C9-B0FE-BD7C956D3C0F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9424" y="1473926"/>
            <a:ext cx="8825658" cy="3329581"/>
          </a:xfrm>
        </p:spPr>
        <p:txBody>
          <a:bodyPr/>
          <a:lstStyle/>
          <a:p>
            <a:pPr algn="ctr"/>
            <a:r>
              <a:rPr lang="zh-CN" altLang="en-US" dirty="0"/>
              <a:t>南华源智慧电力服务有限公司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24" y="389100"/>
            <a:ext cx="3511600" cy="221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客房</a:t>
            </a:r>
            <a:r>
              <a:rPr lang="en-US" altLang="zh-CN" dirty="0" smtClean="0"/>
              <a:t>-</a:t>
            </a:r>
            <a:r>
              <a:rPr lang="zh-CN" altLang="en-US" dirty="0" smtClean="0"/>
              <a:t>标间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48" y="1626825"/>
            <a:ext cx="7191582" cy="4791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客房</a:t>
            </a:r>
            <a:r>
              <a:rPr lang="en-US" altLang="zh-CN" dirty="0" smtClean="0"/>
              <a:t>-</a:t>
            </a:r>
            <a:r>
              <a:rPr lang="zh-CN" altLang="en-US" dirty="0" smtClean="0"/>
              <a:t>套房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89" y="2116179"/>
            <a:ext cx="6130311" cy="4084320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179"/>
            <a:ext cx="6130312" cy="408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西餐厅</a:t>
            </a:r>
            <a:r>
              <a:rPr lang="en-US" altLang="zh-CN" dirty="0" smtClean="0"/>
              <a:t>-</a:t>
            </a:r>
            <a:r>
              <a:rPr lang="zh-CN" altLang="en-US" dirty="0" smtClean="0"/>
              <a:t>翠雅轩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2970"/>
            <a:ext cx="5990409" cy="399111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"/>
          <a:stretch>
            <a:fillRect/>
          </a:stretch>
        </p:blipFill>
        <p:spPr>
          <a:xfrm>
            <a:off x="5965371" y="1982971"/>
            <a:ext cx="6162765" cy="3991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中餐厅</a:t>
            </a:r>
            <a:r>
              <a:rPr lang="en-US" altLang="zh-CN" dirty="0" smtClean="0"/>
              <a:t>-</a:t>
            </a:r>
            <a:r>
              <a:rPr lang="zh-CN" altLang="en-US" dirty="0" smtClean="0"/>
              <a:t>南华人家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11" y="1625917"/>
            <a:ext cx="6796132" cy="50970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99" y="0"/>
            <a:ext cx="3240893" cy="24306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餐厅</a:t>
            </a:r>
            <a:r>
              <a:rPr lang="en-US" altLang="zh-CN" dirty="0" smtClean="0"/>
              <a:t>-</a:t>
            </a:r>
            <a:r>
              <a:rPr lang="zh-CN" altLang="en-US" dirty="0" smtClean="0"/>
              <a:t>包房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895"/>
            <a:ext cx="5939246" cy="44544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"/>
          <a:stretch>
            <a:fillRect/>
          </a:stretch>
        </p:blipFill>
        <p:spPr>
          <a:xfrm>
            <a:off x="5939246" y="2394895"/>
            <a:ext cx="6252754" cy="4476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餐厅</a:t>
            </a:r>
            <a:r>
              <a:rPr lang="en-US" altLang="zh-CN" dirty="0" smtClean="0"/>
              <a:t>-</a:t>
            </a:r>
            <a:r>
              <a:rPr lang="zh-CN" altLang="en-US" dirty="0" smtClean="0"/>
              <a:t>包房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32" y="2000385"/>
            <a:ext cx="6104168" cy="455716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386"/>
            <a:ext cx="6076224" cy="4557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宴会厅</a:t>
            </a:r>
            <a:r>
              <a:rPr lang="en-US" altLang="zh-CN" dirty="0" smtClean="0"/>
              <a:t>-</a:t>
            </a:r>
            <a:r>
              <a:rPr lang="zh-CN" altLang="en-US" dirty="0" smtClean="0"/>
              <a:t>连天阁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7" y="1599342"/>
            <a:ext cx="7520393" cy="5010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会场</a:t>
            </a:r>
            <a:r>
              <a:rPr lang="en-US" altLang="zh-CN" dirty="0" smtClean="0"/>
              <a:t>-9</a:t>
            </a:r>
            <a:r>
              <a:rPr lang="zh-CN" altLang="en-US" dirty="0" smtClean="0"/>
              <a:t>号</a:t>
            </a:r>
            <a:r>
              <a:rPr lang="zh-CN" altLang="en-US" dirty="0" smtClean="0"/>
              <a:t>会议室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74" y="1643334"/>
            <a:ext cx="7379746" cy="4916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会场</a:t>
            </a:r>
            <a:r>
              <a:rPr lang="en-US" altLang="zh-CN" dirty="0" smtClean="0"/>
              <a:t>-</a:t>
            </a:r>
            <a:r>
              <a:rPr lang="zh-CN" altLang="en-US" dirty="0" smtClean="0"/>
              <a:t>综合</a:t>
            </a:r>
            <a:r>
              <a:rPr lang="zh-CN" altLang="en-US" dirty="0"/>
              <a:t>会议室走道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53" y="1495289"/>
            <a:ext cx="7622735" cy="5078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会场</a:t>
            </a:r>
            <a:r>
              <a:rPr lang="en-US" altLang="zh-CN" dirty="0" smtClean="0"/>
              <a:t>-9</a:t>
            </a:r>
            <a:r>
              <a:rPr lang="zh-CN" altLang="en-US" dirty="0" smtClean="0"/>
              <a:t>号</a:t>
            </a:r>
            <a:r>
              <a:rPr lang="zh-CN" altLang="en-US" dirty="0"/>
              <a:t>会议室贵宾厅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87" y="1704295"/>
            <a:ext cx="7247123" cy="4828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公司简介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3278" y="1634908"/>
            <a:ext cx="8946541" cy="4195481"/>
          </a:xfrm>
        </p:spPr>
        <p:txBody>
          <a:bodyPr>
            <a:normAutofit fontScale="77500" lnSpcReduction="20000"/>
          </a:bodyPr>
          <a:lstStyle/>
          <a:p>
            <a:r>
              <a:rPr lang="zh-CN" altLang="zh-CN" dirty="0"/>
              <a:t>上海南华源智慧电力服务有限公司（简称南华源）是一家国家旅游局授牌的涉外星级酒店，于</a:t>
            </a:r>
            <a:r>
              <a:rPr lang="en-US" altLang="zh-CN" dirty="0"/>
              <a:t>1998</a:t>
            </a:r>
            <a:r>
              <a:rPr lang="zh-CN" altLang="zh-CN" dirty="0"/>
              <a:t>年</a:t>
            </a:r>
            <a:r>
              <a:rPr lang="en-US" altLang="zh-CN" dirty="0"/>
              <a:t>9</a:t>
            </a:r>
            <a:r>
              <a:rPr lang="zh-CN" altLang="zh-CN" dirty="0"/>
              <a:t>月正式对外营业。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  <a:p>
            <a:r>
              <a:rPr lang="zh-CN" altLang="zh-CN" dirty="0"/>
              <a:t>南华源位于上海青浦区华新镇南首华腾路</a:t>
            </a:r>
            <a:r>
              <a:rPr lang="en-US" altLang="zh-CN" dirty="0"/>
              <a:t>969</a:t>
            </a:r>
            <a:r>
              <a:rPr lang="zh-CN" altLang="zh-CN" dirty="0"/>
              <a:t>号，古朴典雅的欧式建筑座落在人工河的环抱之中。南华苑傍依沪宁高速公路和嘉松、</a:t>
            </a:r>
            <a:r>
              <a:rPr lang="en-US" altLang="zh-CN" dirty="0"/>
              <a:t>G15</a:t>
            </a:r>
            <a:r>
              <a:rPr lang="zh-CN" altLang="zh-CN" dirty="0"/>
              <a:t>、</a:t>
            </a:r>
            <a:r>
              <a:rPr lang="en-US" altLang="zh-CN" dirty="0"/>
              <a:t>S26</a:t>
            </a:r>
            <a:r>
              <a:rPr lang="zh-CN" altLang="zh-CN" dirty="0"/>
              <a:t>高速公路及</a:t>
            </a:r>
            <a:r>
              <a:rPr lang="en-US" altLang="zh-CN" dirty="0"/>
              <a:t>G50</a:t>
            </a:r>
            <a:r>
              <a:rPr lang="zh-CN" altLang="zh-CN" dirty="0"/>
              <a:t>沪青平高速公路，毗邻上海虹桥交通枢纽中心（含国际机场与火车站）、国家会展中心、奥特莱斯国际品牌直销广场等，地理位置优越，交通极为便利。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  <a:p>
            <a:r>
              <a:rPr lang="zh-CN" altLang="zh-CN" dirty="0"/>
              <a:t>南华源占地面积约</a:t>
            </a:r>
            <a:r>
              <a:rPr lang="en-US" altLang="zh-CN" dirty="0"/>
              <a:t>125</a:t>
            </a:r>
            <a:r>
              <a:rPr lang="zh-CN" altLang="zh-CN" dirty="0"/>
              <a:t>亩，总建筑面积</a:t>
            </a:r>
            <a:r>
              <a:rPr lang="en-US" altLang="zh-CN" dirty="0"/>
              <a:t>23000</a:t>
            </a:r>
            <a:r>
              <a:rPr lang="zh-CN" altLang="zh-CN" dirty="0"/>
              <a:t>平方米，绿树成荫、容积率低，环境怡人、格调高雅。南华源拥有国际商务酒店应有的各类标准客房及套房，并设有中西餐厅、大小会议厅、双创中心、智能化多功能大厅、智能化报告厅、商务中心、商场、康乐中心</a:t>
            </a:r>
            <a:r>
              <a:rPr lang="en-US" altLang="zh-CN" dirty="0"/>
              <a:t>(</a:t>
            </a:r>
            <a:r>
              <a:rPr lang="zh-CN" altLang="zh-CN" dirty="0"/>
              <a:t>包括健身房、桌球、壁球、乒乓球、棋牌室、网球场等</a:t>
            </a:r>
            <a:r>
              <a:rPr lang="en-US" altLang="zh-CN" dirty="0"/>
              <a:t>)</a:t>
            </a:r>
            <a:r>
              <a:rPr lang="zh-CN" altLang="zh-CN" dirty="0"/>
              <a:t>以及户外运动拓展训练场地，同时也为国网招投标及培训提供专业的场地及服务，备有大型停车场能满足您的停车需求。南华源是您和您的朋友商务、参展、娱乐、会议、庆典活动、旅游、休闲度假的理想去处。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  <a:p>
            <a:r>
              <a:rPr lang="en-US" altLang="zh-CN" dirty="0"/>
              <a:t>    </a:t>
            </a:r>
            <a:r>
              <a:rPr lang="zh-CN" altLang="zh-CN" dirty="0"/>
              <a:t>南华源独具匠心，铸就高品位的经营理念、高品质的服务特色，不断追求卓越、开拓创新，以严谨、高效的管理为宾客提供精致、舒适的服务。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499565" y="5961018"/>
            <a:ext cx="3500508" cy="614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联系方式：</a:t>
            </a:r>
            <a:r>
              <a:rPr lang="en-US" altLang="zh-CN" dirty="0" smtClean="0"/>
              <a:t>021-59794100-3303</a:t>
            </a:r>
            <a:br>
              <a:rPr lang="en-US" altLang="zh-CN" dirty="0" smtClean="0"/>
            </a:br>
            <a:r>
              <a:rPr lang="zh-CN" altLang="en-US" sz="1600" dirty="0" smtClean="0"/>
              <a:t>南华源营销部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会场</a:t>
            </a:r>
            <a:r>
              <a:rPr lang="en-US" altLang="zh-CN" dirty="0" smtClean="0"/>
              <a:t>-3</a:t>
            </a:r>
            <a:r>
              <a:rPr lang="zh-CN" altLang="en-US" dirty="0" smtClean="0"/>
              <a:t>号会议室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84" y="1556249"/>
            <a:ext cx="6691627" cy="50187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会场</a:t>
            </a:r>
            <a:r>
              <a:rPr lang="en-US" altLang="zh-CN" dirty="0" smtClean="0"/>
              <a:t>-10</a:t>
            </a:r>
            <a:r>
              <a:rPr lang="zh-CN" altLang="en-US" dirty="0" smtClean="0"/>
              <a:t>号会议室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rcRect b="8946"/>
          <a:stretch>
            <a:fillRect/>
          </a:stretch>
        </p:blipFill>
        <p:spPr>
          <a:xfrm>
            <a:off x="2141220" y="1564640"/>
            <a:ext cx="7027545" cy="444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会</a:t>
            </a:r>
            <a:r>
              <a:rPr lang="zh-CN" altLang="en-US" dirty="0" smtClean="0"/>
              <a:t>康</a:t>
            </a:r>
            <a:r>
              <a:rPr lang="en-US" altLang="zh-CN" dirty="0" smtClean="0"/>
              <a:t>-</a:t>
            </a:r>
            <a:r>
              <a:rPr lang="zh-CN" altLang="en-US" dirty="0" smtClean="0"/>
              <a:t>健身休闲室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72" y="1704295"/>
            <a:ext cx="6933615" cy="46195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会</a:t>
            </a:r>
            <a:r>
              <a:rPr lang="zh-CN" altLang="en-US" dirty="0" smtClean="0"/>
              <a:t>康</a:t>
            </a:r>
            <a:r>
              <a:rPr lang="en-US" altLang="zh-CN" dirty="0" smtClean="0"/>
              <a:t>-</a:t>
            </a:r>
            <a:r>
              <a:rPr lang="zh-CN" altLang="en-US" dirty="0"/>
              <a:t>桌球室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26" y="1853248"/>
            <a:ext cx="7073943" cy="4713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64258" y="1996440"/>
            <a:ext cx="8825658" cy="4691743"/>
          </a:xfrm>
        </p:spPr>
        <p:txBody>
          <a:bodyPr/>
          <a:lstStyle/>
          <a:p>
            <a:pPr algn="ctr"/>
            <a:br>
              <a:rPr lang="en-US" altLang="zh-CN" dirty="0" smtClean="0"/>
            </a:br>
            <a:r>
              <a:rPr lang="zh-CN" altLang="en-US" dirty="0" smtClean="0"/>
              <a:t>南华源智慧电力服务有限公司</a:t>
            </a:r>
            <a:br>
              <a:rPr lang="en-US" altLang="zh-CN" dirty="0" smtClean="0"/>
            </a:br>
            <a:r>
              <a:rPr lang="zh-CN" altLang="en-US" sz="3600" dirty="0"/>
              <a:t>联系</a:t>
            </a:r>
            <a:r>
              <a:rPr lang="zh-CN" altLang="en-US" sz="3600" dirty="0" smtClean="0"/>
              <a:t>方式：</a:t>
            </a:r>
            <a:r>
              <a:rPr lang="en-US" altLang="zh-CN" sz="3600" dirty="0" smtClean="0"/>
              <a:t>021-59794100-3303</a:t>
            </a:r>
            <a:br>
              <a:rPr lang="en-US" altLang="zh-CN" sz="3600" dirty="0" smtClean="0"/>
            </a:br>
            <a:r>
              <a:rPr lang="zh-CN" altLang="en-US" sz="3200" dirty="0"/>
              <a:t>南华源营销</a:t>
            </a:r>
            <a:r>
              <a:rPr lang="zh-CN" altLang="en-US" sz="3200" dirty="0" smtClean="0"/>
              <a:t>部</a:t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85" y="265818"/>
            <a:ext cx="3511600" cy="221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地理位置及交通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556" y="1991678"/>
            <a:ext cx="8108766" cy="419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外景</a:t>
            </a:r>
            <a:endParaRPr lang="zh-CN" altLang="en-US" dirty="0"/>
          </a:p>
        </p:txBody>
      </p:sp>
      <p:pic>
        <p:nvPicPr>
          <p:cNvPr id="6" name="内容占位符 5" descr="微信图片_20210329103023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04415" y="1874520"/>
            <a:ext cx="7266305" cy="4672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后花园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17" y="1853247"/>
            <a:ext cx="7108712" cy="4739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国网实训基地</a:t>
            </a:r>
            <a:endParaRPr lang="zh-CN" altLang="en-US" dirty="0"/>
          </a:p>
        </p:txBody>
      </p:sp>
      <p:pic>
        <p:nvPicPr>
          <p:cNvPr id="5" name="内容占位符 4" descr="微信图片_20210329103023"/>
          <p:cNvPicPr>
            <a:picLocks noChangeAspect="1"/>
          </p:cNvPicPr>
          <p:nvPr>
            <p:ph idx="1"/>
          </p:nvPr>
        </p:nvPicPr>
        <p:blipFill>
          <a:blip r:embed="rId1"/>
          <a:srcRect l="965" b="11291"/>
          <a:stretch>
            <a:fillRect/>
          </a:stretch>
        </p:blipFill>
        <p:spPr>
          <a:xfrm>
            <a:off x="2346960" y="1878330"/>
            <a:ext cx="7049135" cy="4736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草坪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4" y="1853248"/>
            <a:ext cx="7142621" cy="475877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45" y="3965521"/>
            <a:ext cx="3972231" cy="2646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荷花池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69" y="1416912"/>
            <a:ext cx="7028361" cy="5271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58" y="1740035"/>
            <a:ext cx="6224329" cy="4146960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-4100"/>
          <a:stretch>
            <a:fillRect/>
          </a:stretch>
        </p:blipFill>
        <p:spPr>
          <a:xfrm>
            <a:off x="0" y="1741714"/>
            <a:ext cx="5976858" cy="4313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离子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720</Words>
  <Application>WPS 演示</Application>
  <PresentationFormat>宽屏</PresentationFormat>
  <Paragraphs>58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Wingdings 3</vt:lpstr>
      <vt:lpstr>Arial</vt:lpstr>
      <vt:lpstr>Century Gothic</vt:lpstr>
      <vt:lpstr>微软雅黑</vt:lpstr>
      <vt:lpstr>Arial Unicode MS</vt:lpstr>
      <vt:lpstr>Calibri</vt:lpstr>
      <vt:lpstr>离子</vt:lpstr>
      <vt:lpstr>南华苑酒店简介</vt:lpstr>
      <vt:lpstr>酒店简介</vt:lpstr>
      <vt:lpstr>地理位置及交通</vt:lpstr>
      <vt:lpstr>外景</vt:lpstr>
      <vt:lpstr>后花园</vt:lpstr>
      <vt:lpstr>喷水池</vt:lpstr>
      <vt:lpstr>草坪</vt:lpstr>
      <vt:lpstr>荷花池</vt:lpstr>
      <vt:lpstr>大堂</vt:lpstr>
      <vt:lpstr>客房-标间</vt:lpstr>
      <vt:lpstr>客房-套房</vt:lpstr>
      <vt:lpstr>西餐厅-翠雅轩</vt:lpstr>
      <vt:lpstr>中餐厅-南华人家</vt:lpstr>
      <vt:lpstr>餐厅-包房</vt:lpstr>
      <vt:lpstr>餐厅-包房</vt:lpstr>
      <vt:lpstr>宴会厅-连天阁</vt:lpstr>
      <vt:lpstr>会场-综合会议室</vt:lpstr>
      <vt:lpstr>会场-综合会议室走道</vt:lpstr>
      <vt:lpstr>会场-综合会议室贵宾厅</vt:lpstr>
      <vt:lpstr>会场-3号会议室</vt:lpstr>
      <vt:lpstr>会场-8号会议室</vt:lpstr>
      <vt:lpstr>会康-健身休闲室</vt:lpstr>
      <vt:lpstr>会康-桌球室</vt:lpstr>
      <vt:lpstr> 南华苑酒店 联系方式：021-59794100-3303 南华苑市场部 </vt:lpstr>
    </vt:vector>
  </TitlesOfParts>
  <Company>xiaoniu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南华苑简介</dc:title>
  <dc:creator>xiaoniu</dc:creator>
  <cp:lastModifiedBy>Administrator</cp:lastModifiedBy>
  <cp:revision>11</cp:revision>
  <dcterms:created xsi:type="dcterms:W3CDTF">2018-12-06T04:41:00Z</dcterms:created>
  <dcterms:modified xsi:type="dcterms:W3CDTF">2021-03-31T01:14:09Z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